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9"/>
    <p:restoredTop sz="94648"/>
  </p:normalViewPr>
  <p:slideViewPr>
    <p:cSldViewPr snapToGrid="0">
      <p:cViewPr varScale="1">
        <p:scale>
          <a:sx n="112" d="100"/>
          <a:sy n="112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5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4976761" y="373613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0A70-D97C-2BEA-6448-3B4C1A4EBB52}"/>
              </a:ext>
            </a:extLst>
          </p:cNvPr>
          <p:cNvSpPr txBox="1">
            <a:spLocks/>
          </p:cNvSpPr>
          <p:nvPr/>
        </p:nvSpPr>
        <p:spPr>
          <a:xfrm>
            <a:off x="480920" y="3897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for understanding</a:t>
            </a:r>
          </a:p>
          <a:p>
            <a:r>
              <a:rPr lang="en-US" sz="3200" dirty="0"/>
              <a:t>Draw the graphical network from the given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A9D03-14B4-EDF8-D14F-557C591E59D5}"/>
              </a:ext>
            </a:extLst>
          </p:cNvPr>
          <p:cNvSpPr txBox="1"/>
          <p:nvPr/>
        </p:nvSpPr>
        <p:spPr>
          <a:xfrm>
            <a:off x="9334231" y="6181785"/>
            <a:ext cx="2747279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Remember: resources are rows, consumers are columns.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7D292C-1DB9-265F-C780-207CE932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32704"/>
              </p:ext>
            </p:extLst>
          </p:nvPr>
        </p:nvGraphicFramePr>
        <p:xfrm>
          <a:off x="2413000" y="2663190"/>
          <a:ext cx="3683000" cy="314087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3231432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62512664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6396272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24847569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1204797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20258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71506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589574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399789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078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D068C9-B0AB-8471-8F17-895E76F38DD8}"/>
              </a:ext>
            </a:extLst>
          </p:cNvPr>
          <p:cNvSpPr txBox="1"/>
          <p:nvPr/>
        </p:nvSpPr>
        <p:spPr>
          <a:xfrm>
            <a:off x="1670211" y="2663189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E49C9-7802-6871-1BF2-C3771A8640F1}"/>
              </a:ext>
            </a:extLst>
          </p:cNvPr>
          <p:cNvSpPr txBox="1"/>
          <p:nvPr/>
        </p:nvSpPr>
        <p:spPr>
          <a:xfrm>
            <a:off x="1670210" y="3342977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82A2C-2E86-992D-47DF-96FCD4D6B89C}"/>
              </a:ext>
            </a:extLst>
          </p:cNvPr>
          <p:cNvSpPr txBox="1"/>
          <p:nvPr/>
        </p:nvSpPr>
        <p:spPr>
          <a:xfrm>
            <a:off x="1670210" y="4022765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53CA0-DA59-253B-064C-105603F68DC1}"/>
              </a:ext>
            </a:extLst>
          </p:cNvPr>
          <p:cNvSpPr txBox="1"/>
          <p:nvPr/>
        </p:nvSpPr>
        <p:spPr>
          <a:xfrm>
            <a:off x="1670210" y="470255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8EECA-46A0-E31B-DB92-BE736B2F9E66}"/>
              </a:ext>
            </a:extLst>
          </p:cNvPr>
          <p:cNvSpPr txBox="1"/>
          <p:nvPr/>
        </p:nvSpPr>
        <p:spPr>
          <a:xfrm>
            <a:off x="1670210" y="5382341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3AE2C-4FB6-B155-07F9-15DE4A25188E}"/>
              </a:ext>
            </a:extLst>
          </p:cNvPr>
          <p:cNvSpPr txBox="1"/>
          <p:nvPr/>
        </p:nvSpPr>
        <p:spPr>
          <a:xfrm rot="3710974">
            <a:off x="2295334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0124-9E97-D7E2-80F3-0CA7F8F53C30}"/>
              </a:ext>
            </a:extLst>
          </p:cNvPr>
          <p:cNvSpPr txBox="1"/>
          <p:nvPr/>
        </p:nvSpPr>
        <p:spPr>
          <a:xfrm rot="3710974">
            <a:off x="3005372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55DD-AA67-2029-4C39-10F8086BBFCE}"/>
              </a:ext>
            </a:extLst>
          </p:cNvPr>
          <p:cNvSpPr txBox="1"/>
          <p:nvPr/>
        </p:nvSpPr>
        <p:spPr>
          <a:xfrm rot="3710974">
            <a:off x="3715410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A7C9B-464F-395C-72AC-D63C2F064D2D}"/>
              </a:ext>
            </a:extLst>
          </p:cNvPr>
          <p:cNvSpPr txBox="1"/>
          <p:nvPr/>
        </p:nvSpPr>
        <p:spPr>
          <a:xfrm rot="3710974">
            <a:off x="4425448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1760E-DCA8-0D3C-5CF0-D1CDA0DF383E}"/>
              </a:ext>
            </a:extLst>
          </p:cNvPr>
          <p:cNvSpPr txBox="1"/>
          <p:nvPr/>
        </p:nvSpPr>
        <p:spPr>
          <a:xfrm rot="3710974">
            <a:off x="5135487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00DB83-E7F1-389B-24CA-55FBBBC56130}"/>
              </a:ext>
            </a:extLst>
          </p:cNvPr>
          <p:cNvCxnSpPr>
            <a:cxnSpLocks/>
          </p:cNvCxnSpPr>
          <p:nvPr/>
        </p:nvCxnSpPr>
        <p:spPr>
          <a:xfrm>
            <a:off x="6554060" y="402276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E2ED8-EBD4-CED8-A859-E67EEE2F6312}"/>
              </a:ext>
            </a:extLst>
          </p:cNvPr>
          <p:cNvSpPr txBox="1"/>
          <p:nvPr/>
        </p:nvSpPr>
        <p:spPr>
          <a:xfrm>
            <a:off x="8138487" y="2416915"/>
            <a:ext cx="1083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172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4</cp:revision>
  <dcterms:created xsi:type="dcterms:W3CDTF">2022-12-19T17:24:44Z</dcterms:created>
  <dcterms:modified xsi:type="dcterms:W3CDTF">2022-12-30T21:22:46Z</dcterms:modified>
</cp:coreProperties>
</file>